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1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Agenda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Andreev</dc:creator>
  <cp:lastModifiedBy>Maryan Khalil</cp:lastModifiedBy>
  <cp:revision>18</cp:revision>
  <dcterms:created xsi:type="dcterms:W3CDTF">2020-11-03T22:28:19Z</dcterms:created>
  <dcterms:modified xsi:type="dcterms:W3CDTF">2020-11-15T14:17:37Z</dcterms:modified>
</cp:coreProperties>
</file>